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2" r:id="rId3"/>
    <p:sldId id="257" r:id="rId4"/>
    <p:sldId id="278" r:id="rId5"/>
    <p:sldId id="263" r:id="rId6"/>
    <p:sldId id="264" r:id="rId7"/>
    <p:sldId id="283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31" autoAdjust="0"/>
  </p:normalViewPr>
  <p:slideViewPr>
    <p:cSldViewPr>
      <p:cViewPr varScale="1">
        <p:scale>
          <a:sx n="70" d="100"/>
          <a:sy n="70" d="100"/>
        </p:scale>
        <p:origin x="-5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9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638ED-8289-41EF-A430-2489E9B26B38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2CEB8-55AB-4039-9060-6022734D4D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BE11-B3EB-4224-8812-C8E2247B8625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C055-5E53-4214-B769-66B67D27017E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1BC2-5555-4340-A003-28B96F73279A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30F9-6B9E-45D6-8288-A512F0EF2331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F533-FA51-47D6-B2B1-E70CBBCD4226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994-58E9-4190-A7B7-55C61988E936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7DAB-6513-4479-ABB9-EAE32F7AAE30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2BE2-64D5-4054-9B4F-A2C608954E2A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9BF8-7B24-48D2-941E-151F03B76C10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3915-1D2C-4FFC-A831-90C96678C6A7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107F-769A-42F6-A7DE-EC4FBC04A390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916A2-4CF0-4586-A6F2-C22B5E00BF49}" type="datetime1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1F9F9-0FB4-4367-97CE-764581E106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6106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Combination Code and Task Profile Procedures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8610600" cy="6553200"/>
          </a:xfrm>
        </p:spPr>
        <p:txBody>
          <a:bodyPr>
            <a:normAutofit/>
          </a:bodyPr>
          <a:lstStyle/>
          <a:p>
            <a:r>
              <a:rPr lang="en-US" dirty="0" smtClean="0"/>
              <a:t>This document is intended to assist you with the combination code load process and task profile additions.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Adding a New Combination Code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"/>
          </a:xfrm>
        </p:spPr>
        <p:txBody>
          <a:bodyPr/>
          <a:lstStyle/>
          <a:p>
            <a:r>
              <a:rPr lang="en-US" sz="2400" dirty="0" smtClean="0"/>
              <a:t>Fill out the INF46 Spreadsheet (sample layout below).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8862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When filling out fields for the combination code, the following columns are required:</a:t>
            </a:r>
          </a:p>
          <a:p>
            <a:r>
              <a:rPr lang="en-US" sz="1600" dirty="0" smtClean="0"/>
              <a:t>A, B, C, D, F, G, H, I, J.  If you are using project costing, columns K, L, and M are also required.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58674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When adding a task profile, the following columns are required:</a:t>
            </a:r>
          </a:p>
          <a:p>
            <a:r>
              <a:rPr lang="en-US" sz="1600" dirty="0" smtClean="0"/>
              <a:t>S, T, U, V, X, and Y.  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1054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**Make sure the date is formatted correctly.  YYYYMMDD:  20110626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0"/>
            <a:ext cx="875823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1925" y="3810000"/>
            <a:ext cx="5172075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2438400"/>
            <a:ext cx="42672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Adding a New Combination Code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914400"/>
            <a:ext cx="693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 smtClean="0"/>
              <a:t>Rules: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When adding a combination code and attaching it to multiple profiles, you must keep the description and short description the same for every line that the combination code is used on.  Rows 2-4 show an invalid entry.  Each line must be the same.  Lines 6-7 shows a valid entry.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When adding a new code, keep in mind that anytime any of the </a:t>
            </a:r>
            <a:r>
              <a:rPr lang="en-US" sz="1400" dirty="0" smtClean="0"/>
              <a:t>ChartFields </a:t>
            </a:r>
            <a:r>
              <a:rPr lang="en-US" sz="1400" dirty="0" smtClean="0"/>
              <a:t>change, you have to set up a new, unique combo code.  You cannot modify a combo code that already exists. </a:t>
            </a:r>
          </a:p>
          <a:p>
            <a:pPr lvl="2"/>
            <a:endParaRPr lang="en-US" sz="1400" dirty="0" smtClean="0"/>
          </a:p>
          <a:p>
            <a:pPr lvl="1"/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4953000"/>
            <a:ext cx="312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When you have a profile split among several combination codes, you must keep the description and short description the same for every line that the task profile is used.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743200"/>
            <a:ext cx="6705600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38700"/>
            <a:ext cx="6481762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Adding a New Task Profile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1219200"/>
            <a:ext cx="6934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TIPS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Using the INF46 load, enter the appropriate task profile information in columns S-Y, making sure to include the appropriate combo code chartfield information in columns A-R.</a:t>
            </a:r>
          </a:p>
          <a:p>
            <a:pPr lvl="2"/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you attach the same funding string to multiple profiles, make sure that the Description and Short Description fields (columns D and E) are identical for every line.  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you are splitting a task profile among several different combination codes, be sure that the Description and Short Description fields (columns V and W) of the task profile are identical for every line.  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Make sure that the percent on your task profile totals to 1.  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2"/>
            <a:endParaRPr lang="en-US" sz="1400" dirty="0" smtClean="0"/>
          </a:p>
          <a:p>
            <a:pPr lvl="1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Task Profile Addition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7620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Fill out the INF46 as you would for adding a combination code:  (these screen prints only show a portion of the load file )</a:t>
            </a:r>
          </a:p>
          <a:p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27660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add a task profile to the funding strings above, also fill out columns S-Y.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791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task profile TEST123, all charges will be charged to the one combination code.  For task profile 123TEST, the charges will be 80% to 11100000015678567856789 and 20% to 11100000021234222212222.</a:t>
            </a:r>
            <a:endParaRPr lang="en-US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8991600" cy="190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657600"/>
            <a:ext cx="563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Task Profile Addition Examples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4013"/>
            <a:ext cx="899160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Task Profile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F9F9-0FB4-4367-97CE-764581E106B8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8609013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</TotalTime>
  <Words>471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Combination Code and Task Profile Procedures </vt:lpstr>
      <vt:lpstr>This document is intended to assist you with the combination code load process and task profile additions.  </vt:lpstr>
      <vt:lpstr>Adding a New Combination Code</vt:lpstr>
      <vt:lpstr>Adding a New Combination Code</vt:lpstr>
      <vt:lpstr>Adding a New Task Profile</vt:lpstr>
      <vt:lpstr>Task Profile Addition</vt:lpstr>
      <vt:lpstr>Task Profile Addition Examples</vt:lpstr>
      <vt:lpstr>Task Profile</vt:lpstr>
    </vt:vector>
  </TitlesOfParts>
  <Company>State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hdebusk</dc:creator>
  <cp:lastModifiedBy>hdebusk</cp:lastModifiedBy>
  <cp:revision>240</cp:revision>
  <dcterms:created xsi:type="dcterms:W3CDTF">2011-07-05T17:23:22Z</dcterms:created>
  <dcterms:modified xsi:type="dcterms:W3CDTF">2011-10-10T20:22:59Z</dcterms:modified>
</cp:coreProperties>
</file>